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7/11/2022</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7/11/2022</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31" y="274321"/>
            <a:ext cx="11821886" cy="4532810"/>
          </a:xfrm>
        </p:spPr>
        <p:txBody>
          <a:bodyPr anchor="t">
            <a:normAutofit fontScale="90000"/>
          </a:bodyPr>
          <a:lstStyle/>
          <a:p>
            <a:pPr>
              <a:lnSpc>
                <a:spcPct val="150000"/>
              </a:lnSpc>
            </a:pPr>
            <a:r>
              <a:rPr lang="en-US" sz="3200" dirty="0"/>
              <a:t>The diameter of a wire as measured </a:t>
            </a:r>
            <a:r>
              <a:rPr lang="en-US" sz="3200" dirty="0" smtClean="0"/>
              <a:t>by a screw gauge </a:t>
            </a:r>
            <a:r>
              <a:rPr lang="en-US" sz="3200" dirty="0"/>
              <a:t>was found to be 0.026 cm, </a:t>
            </a:r>
            <a:r>
              <a:rPr lang="en-US" sz="3200" dirty="0" smtClean="0"/>
              <a:t>0.028 cm</a:t>
            </a:r>
            <a:r>
              <a:rPr lang="en-US" sz="3200" dirty="0"/>
              <a:t>, 0.029 cm, 0.027 cm, 0.024 cm </a:t>
            </a:r>
            <a:r>
              <a:rPr lang="en-US" sz="3200" dirty="0" smtClean="0"/>
              <a:t>and 0.027 </a:t>
            </a:r>
            <a:r>
              <a:rPr lang="en-US" sz="3200" dirty="0"/>
              <a:t>cm. Calculate (</a:t>
            </a:r>
            <a:r>
              <a:rPr lang="en-US" sz="3200" dirty="0" err="1"/>
              <a:t>i</a:t>
            </a:r>
            <a:r>
              <a:rPr lang="en-US" sz="3200" dirty="0"/>
              <a:t>) mean value of </a:t>
            </a:r>
            <a:r>
              <a:rPr lang="en-US" sz="3200" dirty="0" smtClean="0"/>
              <a:t>the diameter </a:t>
            </a:r>
            <a:r>
              <a:rPr lang="en-US" sz="3200" dirty="0"/>
              <a:t>(ii) mean absolute error (</a:t>
            </a:r>
            <a:r>
              <a:rPr lang="en-US" sz="3200" dirty="0" smtClean="0"/>
              <a:t>iii) relative </a:t>
            </a:r>
            <a:r>
              <a:rPr lang="en-US" sz="3200" dirty="0"/>
              <a:t>error (iv) percentage error. </a:t>
            </a:r>
            <a:r>
              <a:rPr lang="en-US" sz="3200" dirty="0" smtClean="0"/>
              <a:t>Also express </a:t>
            </a:r>
            <a:r>
              <a:rPr lang="en-US" sz="3200" dirty="0"/>
              <a:t>the result in terms of </a:t>
            </a:r>
            <a:r>
              <a:rPr lang="en-US" sz="3200" dirty="0" smtClean="0"/>
              <a:t>absolute error </a:t>
            </a:r>
            <a:r>
              <a:rPr lang="en-US" sz="3200" dirty="0"/>
              <a:t>and percentage error</a:t>
            </a:r>
            <a:r>
              <a:rPr lang="en-US" sz="3200" dirty="0" smtClean="0"/>
              <a:t>.</a:t>
            </a:r>
            <a:br>
              <a:rPr lang="en-US" sz="3200" dirty="0" smtClean="0"/>
            </a:br>
            <a:r>
              <a:rPr lang="en-US" sz="3200" dirty="0"/>
              <a:t/>
            </a:r>
            <a:br>
              <a:rPr lang="en-US" sz="3200" dirty="0"/>
            </a:br>
            <a:r>
              <a:rPr lang="en-US" sz="3200" dirty="0" smtClean="0"/>
              <a:t/>
            </a:r>
            <a:br>
              <a:rPr lang="en-US" sz="3200" dirty="0" smtClean="0"/>
            </a:br>
            <a:r>
              <a:rPr lang="en-US" sz="3200" dirty="0" smtClean="0"/>
              <a:t>[</a:t>
            </a:r>
            <a:r>
              <a:rPr lang="en-US" sz="3200" dirty="0"/>
              <a:t>Ans. (</a:t>
            </a:r>
            <a:r>
              <a:rPr lang="en-US" sz="3200" dirty="0" err="1"/>
              <a:t>i</a:t>
            </a:r>
            <a:r>
              <a:rPr lang="en-US" sz="3200" dirty="0"/>
              <a:t>) </a:t>
            </a:r>
            <a:r>
              <a:rPr lang="en-US" sz="3200" dirty="0" smtClean="0"/>
              <a:t>0.027 cm </a:t>
            </a:r>
            <a:r>
              <a:rPr lang="en-US" sz="3200" dirty="0"/>
              <a:t>(ii) 0.001 cm (iii) 0.037</a:t>
            </a:r>
            <a:endParaRPr lang="en-IN" sz="3200" dirty="0"/>
          </a:p>
        </p:txBody>
      </p:sp>
    </p:spTree>
    <p:extLst>
      <p:ext uri="{BB962C8B-B14F-4D97-AF65-F5344CB8AC3E}">
        <p14:creationId xmlns:p14="http://schemas.microsoft.com/office/powerpoint/2010/main" val="145504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131" y="274321"/>
            <a:ext cx="11821886" cy="6178730"/>
          </a:xfrm>
        </p:spPr>
        <p:txBody>
          <a:bodyPr anchor="t"/>
          <a:lstStyle/>
          <a:p>
            <a:pPr>
              <a:lnSpc>
                <a:spcPct val="150000"/>
              </a:lnSpc>
            </a:pPr>
            <a:r>
              <a:rPr lang="en-US" sz="3200" dirty="0"/>
              <a:t>The length and breadth of a </a:t>
            </a:r>
            <a:r>
              <a:rPr lang="en-US" sz="3200" dirty="0" smtClean="0"/>
              <a:t>rectangle are </a:t>
            </a:r>
            <a:r>
              <a:rPr lang="en-US" sz="3200" dirty="0"/>
              <a:t>(5.7 ± 0.1) cm and (3.4 ± 0.2) </a:t>
            </a:r>
            <a:r>
              <a:rPr lang="en-US" sz="3200" dirty="0" smtClean="0"/>
              <a:t>cm. Calculate </a:t>
            </a:r>
            <a:r>
              <a:rPr lang="en-US" sz="3200" dirty="0"/>
              <a:t>area of the rectangle with </a:t>
            </a:r>
            <a:r>
              <a:rPr lang="en-US" sz="3200" dirty="0" smtClean="0"/>
              <a:t>error limits</a:t>
            </a:r>
            <a:r>
              <a:rPr lang="en-US" sz="3200" dirty="0"/>
              <a:t>. </a:t>
            </a:r>
            <a:r>
              <a:rPr lang="en-US" sz="3200" dirty="0" smtClean="0"/>
              <a:t> </a:t>
            </a:r>
            <a:br>
              <a:rPr lang="en-US" sz="3200" dirty="0" smtClean="0"/>
            </a:br>
            <a:r>
              <a:rPr lang="en-US" sz="3200" dirty="0"/>
              <a:t/>
            </a:r>
            <a:br>
              <a:rPr lang="en-US" sz="3200" dirty="0"/>
            </a:br>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 </a:t>
            </a:r>
            <a:r>
              <a:rPr lang="en-US" sz="3200" dirty="0"/>
              <a:t>(Ans. 19.4 ± </a:t>
            </a:r>
            <a:r>
              <a:rPr lang="en-US" sz="3200" dirty="0" smtClean="0"/>
              <a:t>15 cm</a:t>
            </a:r>
            <a:r>
              <a:rPr lang="en-US" sz="3200" baseline="30000" dirty="0" smtClean="0"/>
              <a:t>2</a:t>
            </a:r>
            <a:r>
              <a:rPr lang="en-US" sz="3200" dirty="0"/>
              <a:t>) </a:t>
            </a:r>
            <a:br>
              <a:rPr lang="en-US" sz="3200" dirty="0"/>
            </a:br>
            <a:endParaRPr lang="en-IN" sz="3200" dirty="0"/>
          </a:p>
        </p:txBody>
      </p:sp>
    </p:spTree>
    <p:extLst>
      <p:ext uri="{BB962C8B-B14F-4D97-AF65-F5344CB8AC3E}">
        <p14:creationId xmlns:p14="http://schemas.microsoft.com/office/powerpoint/2010/main" val="276676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chor="t">
            <a:normAutofit/>
          </a:bodyPr>
          <a:lstStyle/>
          <a:p>
            <a:pPr marL="0" indent="0">
              <a:lnSpc>
                <a:spcPct val="150000"/>
              </a:lnSpc>
              <a:buNone/>
            </a:pPr>
            <a:r>
              <a:rPr lang="en-US" sz="3200" b="1" dirty="0"/>
              <a:t>A physical quantity is measured as Q = (2.1 ± 0.5) units. Calculate </a:t>
            </a:r>
            <a:r>
              <a:rPr lang="en-US" sz="3200" b="1" dirty="0" smtClean="0"/>
              <a:t>the percentage </a:t>
            </a:r>
            <a:r>
              <a:rPr lang="en-US" sz="3200" b="1" dirty="0"/>
              <a:t>error in (1) Q</a:t>
            </a:r>
            <a:r>
              <a:rPr lang="en-US" sz="3200" b="1" baseline="30000" dirty="0"/>
              <a:t>2</a:t>
            </a:r>
            <a:r>
              <a:rPr lang="en-US" sz="3200" b="1" dirty="0"/>
              <a:t> (2) 2Q.</a:t>
            </a:r>
            <a:r>
              <a:rPr lang="en-US" sz="3200" b="1" dirty="0"/>
              <a:t> </a:t>
            </a:r>
            <a:br>
              <a:rPr lang="en-US" sz="3200" b="1" dirty="0"/>
            </a:br>
            <a:endParaRPr lang="en-IN" sz="3200" b="1" dirty="0"/>
          </a:p>
        </p:txBody>
      </p:sp>
    </p:spTree>
    <p:extLst>
      <p:ext uri="{BB962C8B-B14F-4D97-AF65-F5344CB8AC3E}">
        <p14:creationId xmlns:p14="http://schemas.microsoft.com/office/powerpoint/2010/main" val="300865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chor="t">
            <a:normAutofit/>
          </a:bodyPr>
          <a:lstStyle/>
          <a:p>
            <a:pPr marL="0" indent="0">
              <a:lnSpc>
                <a:spcPct val="150000"/>
              </a:lnSpc>
              <a:buNone/>
            </a:pPr>
            <a:r>
              <a:rPr lang="en-US" sz="3200" b="1" dirty="0"/>
              <a:t>5.74 </a:t>
            </a:r>
            <a:r>
              <a:rPr lang="en-US" sz="3200" b="1" i="1" dirty="0"/>
              <a:t>g </a:t>
            </a:r>
            <a:r>
              <a:rPr lang="en-US" sz="3200" b="1" dirty="0"/>
              <a:t>of a substance occupies 1.2 cm3. Express its density to </a:t>
            </a:r>
            <a:r>
              <a:rPr lang="en-US" sz="3200" b="1" dirty="0" smtClean="0"/>
              <a:t>correct significant </a:t>
            </a:r>
            <a:r>
              <a:rPr lang="en-US" sz="3200" b="1" dirty="0"/>
              <a:t>figures.</a:t>
            </a:r>
            <a:r>
              <a:rPr lang="en-US" sz="3200" b="1" dirty="0"/>
              <a:t> </a:t>
            </a:r>
            <a:br>
              <a:rPr lang="en-US" sz="3200" b="1" dirty="0"/>
            </a:br>
            <a:endParaRPr lang="en-IN" sz="3200" b="1" dirty="0"/>
          </a:p>
        </p:txBody>
      </p:sp>
    </p:spTree>
    <p:extLst>
      <p:ext uri="{BB962C8B-B14F-4D97-AF65-F5344CB8AC3E}">
        <p14:creationId xmlns:p14="http://schemas.microsoft.com/office/powerpoint/2010/main" val="358709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19</TotalTime>
  <Words>149</Words>
  <Application>Microsoft Office PowerPoint</Application>
  <PresentationFormat>Widescreen</PresentationFormat>
  <Paragraphs>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2</vt:lpstr>
      <vt:lpstr>Quotable</vt:lpstr>
      <vt:lpstr>The diameter of a wire as measured by a screw gauge was found to be 0.026 cm, 0.028 cm, 0.029 cm, 0.027 cm, 0.024 cm and 0.027 cm. Calculate (i) mean value of the diameter (ii) mean absolute error (iii) relative error (iv) percentage error. Also express the result in terms of absolute error and percentage error.   [Ans. (i) 0.027 cm (ii) 0.001 cm (iii) 0.037</vt:lpstr>
      <vt:lpstr>The length and breadth of a rectangle are (5.7 ± 0.1) cm and (3.4 ± 0.2) cm. Calculate area of the rectangle with error limits.        (Ans. 19.4 ± 15 cm2)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diameter of a wire as measured by a screw gauge was found to be 0.026 cm, 0.028 cm, 0.029 cm, 0.027 cm, 0.024 cm and 0.027 cm. Calculate (i) mean value of the diameter (ii) mean absolute error (iii) relative error (iv) percentage error. Also express the result in terms of absolute error and percentage error.     [Ans. (i) 0.027 cm (ii) 0.001 cm (iii) 0.037</dc:title>
  <dc:creator>DELL</dc:creator>
  <cp:lastModifiedBy>DELL</cp:lastModifiedBy>
  <cp:revision>4</cp:revision>
  <dcterms:created xsi:type="dcterms:W3CDTF">2022-07-07T04:41:42Z</dcterms:created>
  <dcterms:modified xsi:type="dcterms:W3CDTF">2022-07-11T04:47:12Z</dcterms:modified>
</cp:coreProperties>
</file>